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</p:sldIdLst>
  <p:sldSz cx="7772400" cy="100584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59" d="100"/>
          <a:sy n="59" d="100"/>
        </p:scale>
        <p:origin x="2429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MIE HEITKAMP" userId="bf8f6494-dde3-4085-bca1-d466578b296e" providerId="ADAL" clId="{D67DB3F2-9CCB-4B83-9BB7-B2DAEFD99E27}"/>
    <pc:docChg chg="undo custSel modSld">
      <pc:chgData name="JAMIE HEITKAMP" userId="bf8f6494-dde3-4085-bca1-d466578b296e" providerId="ADAL" clId="{D67DB3F2-9CCB-4B83-9BB7-B2DAEFD99E27}" dt="2023-12-15T13:16:15.160" v="1619" actId="20577"/>
      <pc:docMkLst>
        <pc:docMk/>
      </pc:docMkLst>
      <pc:sldChg chg="addSp delSp modSp">
        <pc:chgData name="JAMIE HEITKAMP" userId="bf8f6494-dde3-4085-bca1-d466578b296e" providerId="ADAL" clId="{D67DB3F2-9CCB-4B83-9BB7-B2DAEFD99E27}" dt="2023-12-15T13:16:15.160" v="1619" actId="20577"/>
        <pc:sldMkLst>
          <pc:docMk/>
          <pc:sldMk cId="1850711598" sldId="256"/>
        </pc:sldMkLst>
        <pc:spChg chg="mod">
          <ac:chgData name="JAMIE HEITKAMP" userId="bf8f6494-dde3-4085-bca1-d466578b296e" providerId="ADAL" clId="{D67DB3F2-9CCB-4B83-9BB7-B2DAEFD99E27}" dt="2023-12-15T13:16:15.160" v="1619" actId="20577"/>
          <ac:spMkLst>
            <pc:docMk/>
            <pc:sldMk cId="1850711598" sldId="256"/>
            <ac:spMk id="7" creationId="{43453124-D529-495E-AC39-2370F7154F67}"/>
          </ac:spMkLst>
        </pc:spChg>
        <pc:spChg chg="mod">
          <ac:chgData name="JAMIE HEITKAMP" userId="bf8f6494-dde3-4085-bca1-d466578b296e" providerId="ADAL" clId="{D67DB3F2-9CCB-4B83-9BB7-B2DAEFD99E27}" dt="2023-12-15T13:08:08.374" v="1566" actId="1076"/>
          <ac:spMkLst>
            <pc:docMk/>
            <pc:sldMk cId="1850711598" sldId="256"/>
            <ac:spMk id="12" creationId="{215A5AAE-74BA-402B-B148-0DCAEEFF0A32}"/>
          </ac:spMkLst>
        </pc:spChg>
        <pc:spChg chg="mod">
          <ac:chgData name="JAMIE HEITKAMP" userId="bf8f6494-dde3-4085-bca1-d466578b296e" providerId="ADAL" clId="{D67DB3F2-9CCB-4B83-9BB7-B2DAEFD99E27}" dt="2023-12-15T13:15:52.159" v="1602" actId="313"/>
          <ac:spMkLst>
            <pc:docMk/>
            <pc:sldMk cId="1850711598" sldId="256"/>
            <ac:spMk id="13" creationId="{F14227FD-FECC-433B-9529-7DA88B7334CD}"/>
          </ac:spMkLst>
        </pc:spChg>
        <pc:spChg chg="mod">
          <ac:chgData name="JAMIE HEITKAMP" userId="bf8f6494-dde3-4085-bca1-d466578b296e" providerId="ADAL" clId="{D67DB3F2-9CCB-4B83-9BB7-B2DAEFD99E27}" dt="2023-12-15T13:08:01.729" v="1564" actId="1076"/>
          <ac:spMkLst>
            <pc:docMk/>
            <pc:sldMk cId="1850711598" sldId="256"/>
            <ac:spMk id="14" creationId="{49A8B0A2-AAA8-4088-9749-9B144927444D}"/>
          </ac:spMkLst>
        </pc:spChg>
        <pc:spChg chg="mod">
          <ac:chgData name="JAMIE HEITKAMP" userId="bf8f6494-dde3-4085-bca1-d466578b296e" providerId="ADAL" clId="{D67DB3F2-9CCB-4B83-9BB7-B2DAEFD99E27}" dt="2023-12-15T13:08:40.493" v="1601" actId="13926"/>
          <ac:spMkLst>
            <pc:docMk/>
            <pc:sldMk cId="1850711598" sldId="256"/>
            <ac:spMk id="15" creationId="{4B09D688-374D-458A-9B47-F602F91D74FC}"/>
          </ac:spMkLst>
        </pc:spChg>
        <pc:spChg chg="mod">
          <ac:chgData name="JAMIE HEITKAMP" userId="bf8f6494-dde3-4085-bca1-d466578b296e" providerId="ADAL" clId="{D67DB3F2-9CCB-4B83-9BB7-B2DAEFD99E27}" dt="2023-12-15T13:08:10.571" v="1567" actId="1076"/>
          <ac:spMkLst>
            <pc:docMk/>
            <pc:sldMk cId="1850711598" sldId="256"/>
            <ac:spMk id="16" creationId="{00E025B4-77DD-4E97-B551-945AA35E27CE}"/>
          </ac:spMkLst>
        </pc:spChg>
        <pc:spChg chg="add del mod">
          <ac:chgData name="JAMIE HEITKAMP" userId="bf8f6494-dde3-4085-bca1-d466578b296e" providerId="ADAL" clId="{D67DB3F2-9CCB-4B83-9BB7-B2DAEFD99E27}" dt="2023-12-15T13:07:51.470" v="1562" actId="1076"/>
          <ac:spMkLst>
            <pc:docMk/>
            <pc:sldMk cId="1850711598" sldId="256"/>
            <ac:spMk id="18" creationId="{64820EA7-8C33-4DAC-8784-FEEFEA13514F}"/>
          </ac:spMkLst>
        </pc:spChg>
        <pc:spChg chg="mod">
          <ac:chgData name="JAMIE HEITKAMP" userId="bf8f6494-dde3-4085-bca1-d466578b296e" providerId="ADAL" clId="{D67DB3F2-9CCB-4B83-9BB7-B2DAEFD99E27}" dt="2023-12-15T13:07:49.482" v="1561" actId="1076"/>
          <ac:spMkLst>
            <pc:docMk/>
            <pc:sldMk cId="1850711598" sldId="256"/>
            <ac:spMk id="19" creationId="{D9CFB09B-ED82-46E0-B497-09B3ADD7445E}"/>
          </ac:spMkLst>
        </pc:spChg>
        <pc:spChg chg="mod">
          <ac:chgData name="JAMIE HEITKAMP" userId="bf8f6494-dde3-4085-bca1-d466578b296e" providerId="ADAL" clId="{D67DB3F2-9CCB-4B83-9BB7-B2DAEFD99E27}" dt="2023-12-15T13:07:43.044" v="1559" actId="1076"/>
          <ac:spMkLst>
            <pc:docMk/>
            <pc:sldMk cId="1850711598" sldId="256"/>
            <ac:spMk id="20" creationId="{E51B15CD-0F41-4D8C-8342-E4DCED23C6BB}"/>
          </ac:spMkLst>
        </pc:spChg>
        <pc:spChg chg="mod">
          <ac:chgData name="JAMIE HEITKAMP" userId="bf8f6494-dde3-4085-bca1-d466578b296e" providerId="ADAL" clId="{D67DB3F2-9CCB-4B83-9BB7-B2DAEFD99E27}" dt="2023-12-15T13:07:46.521" v="1560" actId="1076"/>
          <ac:spMkLst>
            <pc:docMk/>
            <pc:sldMk cId="1850711598" sldId="256"/>
            <ac:spMk id="21" creationId="{336262EA-A186-4C9D-A441-19C2811A542A}"/>
          </ac:spMkLst>
        </pc:spChg>
        <pc:spChg chg="mod">
          <ac:chgData name="JAMIE HEITKAMP" userId="bf8f6494-dde3-4085-bca1-d466578b296e" providerId="ADAL" clId="{D67DB3F2-9CCB-4B83-9BB7-B2DAEFD99E27}" dt="2023-12-15T13:07:37.292" v="1557" actId="1076"/>
          <ac:spMkLst>
            <pc:docMk/>
            <pc:sldMk cId="1850711598" sldId="256"/>
            <ac:spMk id="22" creationId="{0FB8556A-1193-4B0F-AAC7-5AA642A59029}"/>
          </ac:spMkLst>
        </pc:spChg>
        <pc:spChg chg="mod">
          <ac:chgData name="JAMIE HEITKAMP" userId="bf8f6494-dde3-4085-bca1-d466578b296e" providerId="ADAL" clId="{D67DB3F2-9CCB-4B83-9BB7-B2DAEFD99E27}" dt="2023-12-15T13:07:40.473" v="1558" actId="1076"/>
          <ac:spMkLst>
            <pc:docMk/>
            <pc:sldMk cId="1850711598" sldId="256"/>
            <ac:spMk id="23" creationId="{CC4DFEB0-1CC6-4959-A1E2-BF631EFB5B73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1646133"/>
            <a:ext cx="6606540" cy="3501813"/>
          </a:xfrm>
        </p:spPr>
        <p:txBody>
          <a:bodyPr anchor="b"/>
          <a:lstStyle>
            <a:lvl1pPr algn="ctr"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550" y="5282989"/>
            <a:ext cx="5829300" cy="2428451"/>
          </a:xfrm>
        </p:spPr>
        <p:txBody>
          <a:bodyPr/>
          <a:lstStyle>
            <a:lvl1pPr marL="0" indent="0" algn="ctr">
              <a:buNone/>
              <a:defRPr sz="2040"/>
            </a:lvl1pPr>
            <a:lvl2pPr marL="388620" indent="0" algn="ctr">
              <a:buNone/>
              <a:defRPr sz="1700"/>
            </a:lvl2pPr>
            <a:lvl3pPr marL="777240" indent="0" algn="ctr">
              <a:buNone/>
              <a:defRPr sz="1530"/>
            </a:lvl3pPr>
            <a:lvl4pPr marL="1165860" indent="0" algn="ctr">
              <a:buNone/>
              <a:defRPr sz="1360"/>
            </a:lvl4pPr>
            <a:lvl5pPr marL="1554480" indent="0" algn="ctr">
              <a:buNone/>
              <a:defRPr sz="1360"/>
            </a:lvl5pPr>
            <a:lvl6pPr marL="1943100" indent="0" algn="ctr">
              <a:buNone/>
              <a:defRPr sz="1360"/>
            </a:lvl6pPr>
            <a:lvl7pPr marL="2331720" indent="0" algn="ctr">
              <a:buNone/>
              <a:defRPr sz="1360"/>
            </a:lvl7pPr>
            <a:lvl8pPr marL="2720340" indent="0" algn="ctr">
              <a:buNone/>
              <a:defRPr sz="1360"/>
            </a:lvl8pPr>
            <a:lvl9pPr marL="3108960" indent="0" algn="ctr">
              <a:buNone/>
              <a:defRPr sz="13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DEEED-4530-499C-A6C9-2BB35437176E}" type="datetimeFigureOut">
              <a:rPr lang="en-US" smtClean="0"/>
              <a:t>12/14/2023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9FEA5-3217-44B1-8626-1F1D7B0F75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95848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DEEED-4530-499C-A6C9-2BB35437176E}" type="datetimeFigureOut">
              <a:rPr lang="en-US" smtClean="0"/>
              <a:t>12/14/2023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9FEA5-3217-44B1-8626-1F1D7B0F75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13991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2124" y="535517"/>
            <a:ext cx="1675924" cy="852402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353" y="535517"/>
            <a:ext cx="4930616" cy="852402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DEEED-4530-499C-A6C9-2BB35437176E}" type="datetimeFigureOut">
              <a:rPr lang="en-US" smtClean="0"/>
              <a:t>12/14/2023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9FEA5-3217-44B1-8626-1F1D7B0F75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93510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DEEED-4530-499C-A6C9-2BB35437176E}" type="datetimeFigureOut">
              <a:rPr lang="en-US" smtClean="0"/>
              <a:t>12/14/2023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9FEA5-3217-44B1-8626-1F1D7B0F75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04151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05" y="2507618"/>
            <a:ext cx="6703695" cy="4184014"/>
          </a:xfrm>
        </p:spPr>
        <p:txBody>
          <a:bodyPr anchor="b"/>
          <a:lstStyle>
            <a:lvl1pPr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05" y="6731215"/>
            <a:ext cx="6703695" cy="2200274"/>
          </a:xfrm>
        </p:spPr>
        <p:txBody>
          <a:bodyPr/>
          <a:lstStyle>
            <a:lvl1pPr marL="0" indent="0">
              <a:buNone/>
              <a:defRPr sz="2040">
                <a:solidFill>
                  <a:schemeClr val="tx1"/>
                </a:solidFill>
              </a:defRPr>
            </a:lvl1pPr>
            <a:lvl2pPr marL="38862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777240" indent="0">
              <a:buNone/>
              <a:defRPr sz="1530">
                <a:solidFill>
                  <a:schemeClr val="tx1">
                    <a:tint val="75000"/>
                  </a:schemeClr>
                </a:solidFill>
              </a:defRPr>
            </a:lvl3pPr>
            <a:lvl4pPr marL="11658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4pPr>
            <a:lvl5pPr marL="155448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5pPr>
            <a:lvl6pPr marL="194310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6pPr>
            <a:lvl7pPr marL="233172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7pPr>
            <a:lvl8pPr marL="272034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8pPr>
            <a:lvl9pPr marL="31089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DEEED-4530-499C-A6C9-2BB35437176E}" type="datetimeFigureOut">
              <a:rPr lang="en-US" smtClean="0"/>
              <a:t>12/14/2023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9FEA5-3217-44B1-8626-1F1D7B0F75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44539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353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4778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DEEED-4530-499C-A6C9-2BB35437176E}" type="datetimeFigureOut">
              <a:rPr lang="en-US" smtClean="0"/>
              <a:t>12/14/2023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9FEA5-3217-44B1-8626-1F1D7B0F75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23934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535519"/>
            <a:ext cx="6703695" cy="194415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366" y="2465706"/>
            <a:ext cx="3288089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366" y="3674110"/>
            <a:ext cx="3288089" cy="54040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4778" y="2465706"/>
            <a:ext cx="3304282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4778" y="3674110"/>
            <a:ext cx="3304282" cy="54040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DEEED-4530-499C-A6C9-2BB35437176E}" type="datetimeFigureOut">
              <a:rPr lang="en-US" smtClean="0"/>
              <a:t>12/14/2023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9FEA5-3217-44B1-8626-1F1D7B0F75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65971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DEEED-4530-499C-A6C9-2BB35437176E}" type="datetimeFigureOut">
              <a:rPr lang="en-US" smtClean="0"/>
              <a:t>12/14/2023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9FEA5-3217-44B1-8626-1F1D7B0F75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07327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DEEED-4530-499C-A6C9-2BB35437176E}" type="datetimeFigureOut">
              <a:rPr lang="en-US" smtClean="0"/>
              <a:t>12/14/2023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9FEA5-3217-44B1-8626-1F1D7B0F75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31634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4282" y="1448226"/>
            <a:ext cx="3934778" cy="7147983"/>
          </a:xfrm>
        </p:spPr>
        <p:txBody>
          <a:bodyPr/>
          <a:lstStyle>
            <a:lvl1pPr>
              <a:defRPr sz="2720"/>
            </a:lvl1pPr>
            <a:lvl2pPr>
              <a:defRPr sz="2380"/>
            </a:lvl2pPr>
            <a:lvl3pPr>
              <a:defRPr sz="204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DEEED-4530-499C-A6C9-2BB35437176E}" type="datetimeFigureOut">
              <a:rPr lang="en-US" smtClean="0"/>
              <a:t>12/14/2023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9FEA5-3217-44B1-8626-1F1D7B0F75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21950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4282" y="1448226"/>
            <a:ext cx="3934778" cy="7147983"/>
          </a:xfrm>
        </p:spPr>
        <p:txBody>
          <a:bodyPr anchor="t"/>
          <a:lstStyle>
            <a:lvl1pPr marL="0" indent="0">
              <a:buNone/>
              <a:defRPr sz="2720"/>
            </a:lvl1pPr>
            <a:lvl2pPr marL="388620" indent="0">
              <a:buNone/>
              <a:defRPr sz="2380"/>
            </a:lvl2pPr>
            <a:lvl3pPr marL="777240" indent="0">
              <a:buNone/>
              <a:defRPr sz="2040"/>
            </a:lvl3pPr>
            <a:lvl4pPr marL="1165860" indent="0">
              <a:buNone/>
              <a:defRPr sz="1700"/>
            </a:lvl4pPr>
            <a:lvl5pPr marL="1554480" indent="0">
              <a:buNone/>
              <a:defRPr sz="1700"/>
            </a:lvl5pPr>
            <a:lvl6pPr marL="1943100" indent="0">
              <a:buNone/>
              <a:defRPr sz="1700"/>
            </a:lvl6pPr>
            <a:lvl7pPr marL="2331720" indent="0">
              <a:buNone/>
              <a:defRPr sz="1700"/>
            </a:lvl7pPr>
            <a:lvl8pPr marL="2720340" indent="0">
              <a:buNone/>
              <a:defRPr sz="1700"/>
            </a:lvl8pPr>
            <a:lvl9pPr marL="3108960" indent="0">
              <a:buNone/>
              <a:defRPr sz="17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DEEED-4530-499C-A6C9-2BB35437176E}" type="datetimeFigureOut">
              <a:rPr lang="en-US" smtClean="0"/>
              <a:t>12/14/2023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9FEA5-3217-44B1-8626-1F1D7B0F75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54699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353" y="535519"/>
            <a:ext cx="6703695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353" y="2677584"/>
            <a:ext cx="6703695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9DEEED-4530-499C-A6C9-2BB35437176E}" type="datetimeFigureOut">
              <a:rPr lang="en-US" smtClean="0"/>
              <a:t>12/14/2023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19FEA5-3217-44B1-8626-1F1D7B0F75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64226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77240" rtl="0" eaLnBrk="1" latinLnBrk="0" hangingPunct="1">
        <a:lnSpc>
          <a:spcPct val="90000"/>
        </a:lnSpc>
        <a:spcBef>
          <a:spcPct val="0"/>
        </a:spcBef>
        <a:buNone/>
        <a:defRPr sz="37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10" indent="-194310" algn="l" defTabSz="77724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2380" kern="1200">
          <a:solidFill>
            <a:schemeClr val="tx1"/>
          </a:solidFill>
          <a:latin typeface="+mn-lt"/>
          <a:ea typeface="+mn-ea"/>
          <a:cs typeface="+mn-cs"/>
        </a:defRPr>
      </a:lvl1pPr>
      <a:lvl2pPr marL="5829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1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74879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jheitkamp@gcswave.com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3A91FF-8534-41A2-BD39-68BEC4D6B6C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5507" y="413341"/>
            <a:ext cx="7772400" cy="734274"/>
          </a:xfrm>
          <a:solidFill>
            <a:schemeClr val="tx1"/>
          </a:solidFill>
        </p:spPr>
        <p:txBody>
          <a:bodyPr>
            <a:noAutofit/>
          </a:bodyPr>
          <a:lstStyle/>
          <a:p>
            <a:r>
              <a:rPr lang="en-US" sz="4400" dirty="0">
                <a:solidFill>
                  <a:schemeClr val="bg1"/>
                </a:solidFill>
                <a:latin typeface="KBZipaDeeDooDah"/>
                <a:ea typeface="KBZipaDeeDooDah" panose="02000603000000000000" pitchFamily="2" charset="0"/>
              </a:rPr>
              <a:t>Unit 2 Text Set 3 Newsletter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58579D7-5D6C-4BA4-B619-BCF5164A9D8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69236" y="1239353"/>
            <a:ext cx="1802099" cy="441973"/>
          </a:xfrm>
          <a:solidFill>
            <a:schemeClr val="tx1"/>
          </a:solidFill>
        </p:spPr>
        <p:txBody>
          <a:bodyPr>
            <a:normAutofit fontScale="85000" lnSpcReduction="10000"/>
          </a:bodyPr>
          <a:lstStyle/>
          <a:p>
            <a:r>
              <a:rPr lang="en-US" b="1" dirty="0">
                <a:solidFill>
                  <a:schemeClr val="bg1"/>
                </a:solidFill>
                <a:latin typeface="Eras Light ITC" panose="020B0402030504020804" pitchFamily="34" charset="0"/>
                <a:ea typeface="KBZipaDeeDooDah" panose="02000603000000000000" pitchFamily="2" charset="0"/>
              </a:rPr>
              <a:t>Important Dates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3935767-85D6-4344-B14F-5E9E2F9D0B6C}"/>
              </a:ext>
            </a:extLst>
          </p:cNvPr>
          <p:cNvSpPr/>
          <p:nvPr/>
        </p:nvSpPr>
        <p:spPr>
          <a:xfrm>
            <a:off x="423081" y="266131"/>
            <a:ext cx="6960358" cy="9526137"/>
          </a:xfrm>
          <a:prstGeom prst="rect">
            <a:avLst/>
          </a:pr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B024E98-41D6-477B-BB3A-3D1687002985}"/>
              </a:ext>
            </a:extLst>
          </p:cNvPr>
          <p:cNvSpPr txBox="1"/>
          <p:nvPr/>
        </p:nvSpPr>
        <p:spPr>
          <a:xfrm>
            <a:off x="588399" y="3624130"/>
            <a:ext cx="19849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400" b="1" dirty="0">
              <a:latin typeface="KG Call Me Maybe" panose="02000000000000000000" pitchFamily="2" charset="0"/>
            </a:endParaRPr>
          </a:p>
        </p:txBody>
      </p:sp>
      <p:sp>
        <p:nvSpPr>
          <p:cNvPr id="6" name="Subtitle 2">
            <a:extLst>
              <a:ext uri="{FF2B5EF4-FFF2-40B4-BE49-F238E27FC236}">
                <a16:creationId xmlns:a16="http://schemas.microsoft.com/office/drawing/2014/main" id="{2DECD727-CA04-4146-94B7-27F903FB818F}"/>
              </a:ext>
            </a:extLst>
          </p:cNvPr>
          <p:cNvSpPr txBox="1">
            <a:spLocks/>
          </p:cNvSpPr>
          <p:nvPr/>
        </p:nvSpPr>
        <p:spPr>
          <a:xfrm>
            <a:off x="2610231" y="1270677"/>
            <a:ext cx="4592933" cy="441973"/>
          </a:xfrm>
          <a:prstGeom prst="rect">
            <a:avLst/>
          </a:prstGeom>
          <a:solidFill>
            <a:schemeClr val="tx1"/>
          </a:solidFill>
        </p:spPr>
        <p:txBody>
          <a:bodyPr vert="horz" lIns="91440" tIns="45720" rIns="91440" bIns="45720" rtlCol="0">
            <a:normAutofit/>
          </a:bodyPr>
          <a:lstStyle>
            <a:lvl1pPr marL="0" indent="0" algn="ctr" defTabSz="777240" rtl="0" eaLnBrk="1" latinLnBrk="0" hangingPunct="1">
              <a:lnSpc>
                <a:spcPct val="90000"/>
              </a:lnSpc>
              <a:spcBef>
                <a:spcPts val="850"/>
              </a:spcBef>
              <a:buFont typeface="Arial" panose="020B0604020202020204" pitchFamily="34" charset="0"/>
              <a:buNone/>
              <a:defRPr sz="20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8862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7724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6586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4310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3172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2034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0896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>
                <a:solidFill>
                  <a:schemeClr val="bg1"/>
                </a:solidFill>
                <a:latin typeface="Eras Light ITC" panose="020B0402030504020804" pitchFamily="34" charset="0"/>
                <a:ea typeface="KBZipaDeeDooDah" panose="02000603000000000000" pitchFamily="2" charset="0"/>
              </a:rPr>
              <a:t>Learning Targets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3453124-D529-495E-AC39-2370F7154F67}"/>
              </a:ext>
            </a:extLst>
          </p:cNvPr>
          <p:cNvSpPr txBox="1"/>
          <p:nvPr/>
        </p:nvSpPr>
        <p:spPr>
          <a:xfrm>
            <a:off x="2652161" y="1702649"/>
            <a:ext cx="4782858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latin typeface="+mj-lt"/>
              </a:rPr>
              <a:t>I can refer to the structural elements of poetry (e.g., stanza, line/verse) when writing or speaking about a text.  </a:t>
            </a:r>
          </a:p>
          <a:p>
            <a:r>
              <a:rPr lang="en-US" sz="1200" b="1" dirty="0">
                <a:latin typeface="+mj-lt"/>
              </a:rPr>
              <a:t>I can determine the theme of a story, drama, or poem from details in the text.  </a:t>
            </a:r>
          </a:p>
          <a:p>
            <a:r>
              <a:rPr lang="en-US" sz="1200" b="1" dirty="0">
                <a:latin typeface="+mj-lt"/>
              </a:rPr>
              <a:t>I can compare and contrast the viewpoint of different stories, especially in first- and third-person narration.  </a:t>
            </a:r>
          </a:p>
          <a:p>
            <a:r>
              <a:rPr lang="en-US" sz="1200" b="1" dirty="0">
                <a:latin typeface="+mj-lt"/>
              </a:rPr>
              <a:t>I can explain the meaning of simple similes and metaphors.  </a:t>
            </a:r>
          </a:p>
          <a:p>
            <a:r>
              <a:rPr lang="en-US" sz="1200" b="1" dirty="0">
                <a:latin typeface="+mj-lt"/>
              </a:rPr>
              <a:t>I can demonstrate understand of figurative language and word nuances in word meaning.  </a:t>
            </a:r>
          </a:p>
          <a:p>
            <a:r>
              <a:rPr lang="en-US" sz="1200" b="1" dirty="0">
                <a:latin typeface="+mj-lt"/>
              </a:rPr>
              <a:t>I can write an opinion essay with an introduction, reasons, and conclusion. </a:t>
            </a:r>
          </a:p>
          <a:p>
            <a:endParaRPr lang="en-US" sz="1600" b="1" dirty="0">
              <a:latin typeface="KG Call Me Maybe" panose="02000000000000000000" pitchFamily="2" charset="0"/>
            </a:endParaRPr>
          </a:p>
          <a:p>
            <a:endParaRPr lang="en-US" sz="2400" b="1" dirty="0">
              <a:latin typeface="KG Call Me Maybe" panose="02000000000000000000" pitchFamily="2" charset="0"/>
            </a:endParaRP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A9EE1A1C-B65D-4595-B393-199D0C7FB1ED}"/>
              </a:ext>
            </a:extLst>
          </p:cNvPr>
          <p:cNvSpPr txBox="1">
            <a:spLocks/>
          </p:cNvSpPr>
          <p:nvPr/>
        </p:nvSpPr>
        <p:spPr>
          <a:xfrm>
            <a:off x="715014" y="8543499"/>
            <a:ext cx="6376491" cy="564803"/>
          </a:xfrm>
          <a:prstGeom prst="rect">
            <a:avLst/>
          </a:prstGeom>
          <a:solidFill>
            <a:schemeClr val="tx1"/>
          </a:solidFill>
        </p:spPr>
        <p:txBody>
          <a:bodyPr vert="horz" lIns="91440" tIns="45720" rIns="91440" bIns="45720" rtlCol="0" anchor="b">
            <a:normAutofit fontScale="97500" lnSpcReduction="10000"/>
          </a:bodyPr>
          <a:lstStyle>
            <a:lvl1pPr algn="ctr" defTabSz="77724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1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dirty="0">
                <a:solidFill>
                  <a:schemeClr val="bg1"/>
                </a:solidFill>
                <a:latin typeface="KBZipaDeeDooDah" panose="02000603000000000000" pitchFamily="2" charset="0"/>
                <a:ea typeface="KBZipaDeeDooDah" panose="02000603000000000000" pitchFamily="2" charset="0"/>
              </a:rPr>
              <a:t>Contact Information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5034592-6D83-4A13-9CF9-E205DC21D9F6}"/>
              </a:ext>
            </a:extLst>
          </p:cNvPr>
          <p:cNvSpPr txBox="1"/>
          <p:nvPr/>
        </p:nvSpPr>
        <p:spPr>
          <a:xfrm>
            <a:off x="657650" y="9033912"/>
            <a:ext cx="643385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KG Call Me Maybe" panose="02000000000000000000" pitchFamily="2" charset="0"/>
              </a:rPr>
              <a:t>Phone: 937-548-2815   ext. 3227              Email: </a:t>
            </a:r>
            <a:r>
              <a:rPr lang="en-US" sz="2400" b="1" dirty="0">
                <a:latin typeface="KG Call Me Maybe" panose="02000000000000000000" pitchFamily="2" charset="0"/>
                <a:hlinkClick r:id="rId2"/>
              </a:rPr>
              <a:t>jheitkamp@gcswave.com</a:t>
            </a:r>
            <a:endParaRPr lang="en-US" sz="2400" b="1" dirty="0">
              <a:latin typeface="KG Call Me Maybe" panose="02000000000000000000" pitchFamily="2" charset="0"/>
            </a:endParaRPr>
          </a:p>
          <a:p>
            <a:pPr algn="ctr"/>
            <a:r>
              <a:rPr lang="en-US" sz="2400" b="1">
                <a:latin typeface="KG Call Me Maybe" panose="02000000000000000000" pitchFamily="2" charset="0"/>
              </a:rPr>
              <a:t>Message through Remind</a:t>
            </a:r>
            <a:endParaRPr lang="en-US" sz="2400" b="1" dirty="0">
              <a:latin typeface="KG Call Me Maybe" panose="02000000000000000000" pitchFamily="2" charset="0"/>
            </a:endParaRPr>
          </a:p>
        </p:txBody>
      </p:sp>
      <p:sp>
        <p:nvSpPr>
          <p:cNvPr id="12" name="Subtitle 2">
            <a:extLst>
              <a:ext uri="{FF2B5EF4-FFF2-40B4-BE49-F238E27FC236}">
                <a16:creationId xmlns:a16="http://schemas.microsoft.com/office/drawing/2014/main" id="{215A5AAE-74BA-402B-B148-0DCAEEFF0A32}"/>
              </a:ext>
            </a:extLst>
          </p:cNvPr>
          <p:cNvSpPr txBox="1">
            <a:spLocks/>
          </p:cNvSpPr>
          <p:nvPr/>
        </p:nvSpPr>
        <p:spPr>
          <a:xfrm>
            <a:off x="624644" y="3633975"/>
            <a:ext cx="2900079" cy="441973"/>
          </a:xfrm>
          <a:prstGeom prst="rect">
            <a:avLst/>
          </a:prstGeom>
          <a:solidFill>
            <a:schemeClr val="tx1"/>
          </a:solidFill>
        </p:spPr>
        <p:txBody>
          <a:bodyPr vert="horz" lIns="91440" tIns="45720" rIns="91440" bIns="45720" rtlCol="0">
            <a:normAutofit/>
          </a:bodyPr>
          <a:lstStyle>
            <a:lvl1pPr marL="0" indent="0" algn="ctr" defTabSz="777240" rtl="0" eaLnBrk="1" latinLnBrk="0" hangingPunct="1">
              <a:lnSpc>
                <a:spcPct val="90000"/>
              </a:lnSpc>
              <a:spcBef>
                <a:spcPts val="850"/>
              </a:spcBef>
              <a:buFont typeface="Arial" panose="020B0604020202020204" pitchFamily="34" charset="0"/>
              <a:buNone/>
              <a:defRPr sz="20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8862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7724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6586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4310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3172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2034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0896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>
                <a:solidFill>
                  <a:schemeClr val="bg1"/>
                </a:solidFill>
                <a:latin typeface="Eras Light ITC" panose="020B0402030504020804" pitchFamily="34" charset="0"/>
                <a:ea typeface="KBZipaDeeDooDah" panose="02000603000000000000" pitchFamily="2" charset="0"/>
              </a:rPr>
              <a:t>Vocabulary Words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F14227FD-FECC-433B-9529-7DA88B7334CD}"/>
              </a:ext>
            </a:extLst>
          </p:cNvPr>
          <p:cNvSpPr txBox="1"/>
          <p:nvPr/>
        </p:nvSpPr>
        <p:spPr>
          <a:xfrm>
            <a:off x="515038" y="1770350"/>
            <a:ext cx="208788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KG Call Me Maybe" panose="02000000000000000000" pitchFamily="2" charset="0"/>
              </a:rPr>
              <a:t>Jan. 11	   Vocab. Quiz</a:t>
            </a:r>
          </a:p>
          <a:p>
            <a:r>
              <a:rPr lang="en-US" b="1" dirty="0">
                <a:latin typeface="KG Call Me Maybe" panose="02000000000000000000" pitchFamily="2" charset="0"/>
              </a:rPr>
              <a:t>Jan. 12 	   End of 2</a:t>
            </a:r>
            <a:r>
              <a:rPr lang="en-US" b="1" baseline="30000" dirty="0">
                <a:latin typeface="KG Call Me Maybe" panose="02000000000000000000" pitchFamily="2" charset="0"/>
              </a:rPr>
              <a:t>nd</a:t>
            </a:r>
            <a:r>
              <a:rPr lang="en-US" b="1" dirty="0">
                <a:latin typeface="KG Call Me Maybe" panose="02000000000000000000" pitchFamily="2" charset="0"/>
              </a:rPr>
              <a:t> Quarter</a:t>
            </a:r>
          </a:p>
          <a:p>
            <a:r>
              <a:rPr lang="en-US" b="1" dirty="0">
                <a:latin typeface="KG Call Me Maybe" panose="02000000000000000000" pitchFamily="2" charset="0"/>
              </a:rPr>
              <a:t>Jan. 15     No School</a:t>
            </a:r>
          </a:p>
          <a:p>
            <a:r>
              <a:rPr lang="en-US" b="1" dirty="0">
                <a:latin typeface="KG Call Me Maybe" panose="02000000000000000000" pitchFamily="2" charset="0"/>
              </a:rPr>
              <a:t>Jan. 16    No School</a:t>
            </a:r>
          </a:p>
          <a:p>
            <a:r>
              <a:rPr lang="en-US" b="1" dirty="0">
                <a:latin typeface="KG Call Me Maybe" panose="02000000000000000000" pitchFamily="2" charset="0"/>
              </a:rPr>
              <a:t>Jan. 29   No School</a:t>
            </a:r>
          </a:p>
        </p:txBody>
      </p:sp>
      <p:sp>
        <p:nvSpPr>
          <p:cNvPr id="14" name="Subtitle 2">
            <a:extLst>
              <a:ext uri="{FF2B5EF4-FFF2-40B4-BE49-F238E27FC236}">
                <a16:creationId xmlns:a16="http://schemas.microsoft.com/office/drawing/2014/main" id="{49A8B0A2-AAA8-4088-9749-9B144927444D}"/>
              </a:ext>
            </a:extLst>
          </p:cNvPr>
          <p:cNvSpPr txBox="1">
            <a:spLocks/>
          </p:cNvSpPr>
          <p:nvPr/>
        </p:nvSpPr>
        <p:spPr>
          <a:xfrm>
            <a:off x="3667574" y="3643822"/>
            <a:ext cx="3551918" cy="441973"/>
          </a:xfrm>
          <a:prstGeom prst="rect">
            <a:avLst/>
          </a:prstGeom>
          <a:solidFill>
            <a:schemeClr val="tx1"/>
          </a:solidFill>
        </p:spPr>
        <p:txBody>
          <a:bodyPr vert="horz" lIns="91440" tIns="45720" rIns="91440" bIns="45720" rtlCol="0">
            <a:normAutofit/>
          </a:bodyPr>
          <a:lstStyle>
            <a:lvl1pPr marL="0" indent="0" algn="ctr" defTabSz="777240" rtl="0" eaLnBrk="1" latinLnBrk="0" hangingPunct="1">
              <a:lnSpc>
                <a:spcPct val="90000"/>
              </a:lnSpc>
              <a:spcBef>
                <a:spcPts val="850"/>
              </a:spcBef>
              <a:buFont typeface="Arial" panose="020B0604020202020204" pitchFamily="34" charset="0"/>
              <a:buNone/>
              <a:defRPr sz="20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8862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7724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6586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4310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3172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2034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0896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>
                <a:solidFill>
                  <a:schemeClr val="bg1"/>
                </a:solidFill>
                <a:latin typeface="Eras Light ITC" panose="020B0402030504020804" pitchFamily="34" charset="0"/>
                <a:ea typeface="KBZipaDeeDooDah" panose="02000603000000000000" pitchFamily="2" charset="0"/>
              </a:rPr>
              <a:t>Reading Skills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4B09D688-374D-458A-9B47-F602F91D74FC}"/>
              </a:ext>
            </a:extLst>
          </p:cNvPr>
          <p:cNvSpPr txBox="1"/>
          <p:nvPr/>
        </p:nvSpPr>
        <p:spPr>
          <a:xfrm>
            <a:off x="3625146" y="4088148"/>
            <a:ext cx="3869529" cy="5386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b="1" dirty="0">
                <a:latin typeface="Gill Sans MT" panose="020B0502020104020203" pitchFamily="34" charset="0"/>
              </a:rPr>
              <a:t>Poetry</a:t>
            </a:r>
          </a:p>
          <a:p>
            <a:r>
              <a:rPr lang="en-US" sz="1500" dirty="0">
                <a:latin typeface="Gill Sans MT" panose="020B0502020104020203" pitchFamily="34" charset="0"/>
              </a:rPr>
              <a:t>-What is the poem about? </a:t>
            </a:r>
          </a:p>
          <a:p>
            <a:r>
              <a:rPr lang="en-US" sz="1500" dirty="0">
                <a:latin typeface="Gill Sans MT" panose="020B0502020104020203" pitchFamily="34" charset="0"/>
              </a:rPr>
              <a:t>-What is the theme of the poem?</a:t>
            </a:r>
          </a:p>
          <a:p>
            <a:r>
              <a:rPr lang="en-US" sz="1500" dirty="0">
                <a:latin typeface="Gill Sans MT" panose="020B0502020104020203" pitchFamily="34" charset="0"/>
              </a:rPr>
              <a:t>-How many stanzas does the poem have?</a:t>
            </a:r>
          </a:p>
          <a:p>
            <a:r>
              <a:rPr lang="en-US" sz="1500" dirty="0">
                <a:latin typeface="Gill Sans MT" panose="020B0502020104020203" pitchFamily="34" charset="0"/>
              </a:rPr>
              <a:t>-Does the poem rhyme? Is so, what is the rhyme scheme?</a:t>
            </a:r>
          </a:p>
          <a:p>
            <a:r>
              <a:rPr lang="en-US" sz="1500" b="1" dirty="0">
                <a:latin typeface="Gill Sans MT" panose="020B0502020104020203" pitchFamily="34" charset="0"/>
              </a:rPr>
              <a:t>Figurative Language</a:t>
            </a:r>
          </a:p>
          <a:p>
            <a:r>
              <a:rPr lang="en-US" sz="1500" dirty="0">
                <a:latin typeface="Gill Sans MT" panose="020B0502020104020203" pitchFamily="34" charset="0"/>
              </a:rPr>
              <a:t>Idiom – a phrase that doesn’t mean what it literally says</a:t>
            </a:r>
          </a:p>
          <a:p>
            <a:r>
              <a:rPr lang="en-US" sz="1500" dirty="0">
                <a:latin typeface="Gill Sans MT" panose="020B0502020104020203" pitchFamily="34" charset="0"/>
              </a:rPr>
              <a:t>Simile- a comparison of 2 things using like or as</a:t>
            </a:r>
          </a:p>
          <a:p>
            <a:r>
              <a:rPr lang="en-US" sz="1500" dirty="0">
                <a:latin typeface="Gill Sans MT" panose="020B0502020104020203" pitchFamily="34" charset="0"/>
              </a:rPr>
              <a:t>Metaphor- a comparison of 2 unlike things</a:t>
            </a:r>
          </a:p>
          <a:p>
            <a:r>
              <a:rPr lang="en-US" sz="1500" dirty="0">
                <a:latin typeface="Gill Sans MT" panose="020B0502020104020203" pitchFamily="34" charset="0"/>
              </a:rPr>
              <a:t>Alliteration- repetition of the same sound</a:t>
            </a:r>
          </a:p>
          <a:p>
            <a:r>
              <a:rPr lang="en-US" sz="1500" dirty="0">
                <a:latin typeface="Gill Sans MT" panose="020B0502020104020203" pitchFamily="34" charset="0"/>
              </a:rPr>
              <a:t>Hyperbole - exaggeration</a:t>
            </a:r>
          </a:p>
          <a:p>
            <a:r>
              <a:rPr lang="en-US" sz="1500" dirty="0">
                <a:latin typeface="Gill Sans MT" panose="020B0502020104020203" pitchFamily="34" charset="0"/>
              </a:rPr>
              <a:t>Personification – giving something human-like qualities</a:t>
            </a:r>
          </a:p>
          <a:p>
            <a:endParaRPr lang="en-US" sz="1500" dirty="0">
              <a:highlight>
                <a:srgbClr val="FFFF00"/>
              </a:highlight>
              <a:latin typeface="Gill Sans MT" panose="020B0502020104020203" pitchFamily="34" charset="0"/>
            </a:endParaRPr>
          </a:p>
          <a:p>
            <a:endParaRPr lang="en-US" sz="1400" dirty="0">
              <a:latin typeface="Gill Sans MT" panose="020B0502020104020203" pitchFamily="34" charset="0"/>
            </a:endParaRPr>
          </a:p>
          <a:p>
            <a:endParaRPr lang="en-US" sz="1400" b="1" dirty="0">
              <a:latin typeface="KG Call Me Maybe" panose="02000000000000000000" pitchFamily="2" charset="0"/>
            </a:endParaRPr>
          </a:p>
          <a:p>
            <a:endParaRPr lang="en-US" sz="400" b="1" dirty="0">
              <a:latin typeface="KG Call Me Maybe" panose="02000000000000000000" pitchFamily="2" charset="0"/>
            </a:endParaRPr>
          </a:p>
          <a:p>
            <a:endParaRPr lang="en-US" sz="2400" b="1" dirty="0">
              <a:latin typeface="KG Call Me Maybe" panose="02000000000000000000" pitchFamily="2" charset="0"/>
            </a:endParaRPr>
          </a:p>
          <a:p>
            <a:r>
              <a:rPr lang="en-US" sz="2400" b="1" dirty="0">
                <a:latin typeface="KG Call Me Maybe" panose="02000000000000000000" pitchFamily="2" charset="0"/>
              </a:rPr>
              <a:t> </a:t>
            </a:r>
          </a:p>
          <a:p>
            <a:endParaRPr lang="en-US" sz="2400" b="1" dirty="0">
              <a:latin typeface="KG Call Me Maybe" panose="02000000000000000000" pitchFamily="2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00E025B4-77DD-4E97-B551-945AA35E27CE}"/>
              </a:ext>
            </a:extLst>
          </p:cNvPr>
          <p:cNvSpPr txBox="1"/>
          <p:nvPr/>
        </p:nvSpPr>
        <p:spPr>
          <a:xfrm>
            <a:off x="573064" y="4039425"/>
            <a:ext cx="2913888" cy="38472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en-US" sz="1600" b="1" u="sng" dirty="0">
                <a:latin typeface="Agency FB" panose="020B0503020202020204" pitchFamily="34" charset="0"/>
                <a:ea typeface="Cambria Math" panose="02040503050406030204" pitchFamily="18" charset="0"/>
              </a:rPr>
              <a:t>creative</a:t>
            </a:r>
            <a:r>
              <a:rPr lang="en-US" sz="1600" b="1" dirty="0">
                <a:latin typeface="Agency FB" panose="020B0503020202020204" pitchFamily="34" charset="0"/>
                <a:ea typeface="Cambria Math" panose="02040503050406030204" pitchFamily="18" charset="0"/>
              </a:rPr>
              <a:t> – the ability to do something in a new way</a:t>
            </a:r>
          </a:p>
          <a:p>
            <a:pPr fontAlgn="base"/>
            <a:r>
              <a:rPr lang="en-US" sz="1600" b="1" u="sng" dirty="0">
                <a:latin typeface="Agency FB" panose="020B0503020202020204" pitchFamily="34" charset="0"/>
                <a:ea typeface="Cambria Math" panose="02040503050406030204" pitchFamily="18" charset="0"/>
              </a:rPr>
              <a:t>brittle</a:t>
            </a:r>
            <a:r>
              <a:rPr lang="en-US" sz="1600" b="1" dirty="0">
                <a:latin typeface="Agency FB" panose="020B0503020202020204" pitchFamily="34" charset="0"/>
                <a:ea typeface="Cambria Math" panose="02040503050406030204" pitchFamily="18" charset="0"/>
              </a:rPr>
              <a:t> – something that is easily broken</a:t>
            </a:r>
          </a:p>
          <a:p>
            <a:pPr fontAlgn="base"/>
            <a:r>
              <a:rPr lang="en-US" sz="1600" b="1" u="sng" dirty="0">
                <a:latin typeface="Agency FB" panose="020B0503020202020204" pitchFamily="34" charset="0"/>
                <a:ea typeface="Cambria Math" panose="02040503050406030204" pitchFamily="18" charset="0"/>
              </a:rPr>
              <a:t>descriptive</a:t>
            </a:r>
            <a:r>
              <a:rPr lang="en-US" sz="1600" b="1" dirty="0">
                <a:latin typeface="Agency FB" panose="020B0503020202020204" pitchFamily="34" charset="0"/>
                <a:ea typeface="Cambria Math" panose="02040503050406030204" pitchFamily="18" charset="0"/>
              </a:rPr>
              <a:t> – words that describe or tell about something</a:t>
            </a:r>
          </a:p>
          <a:p>
            <a:pPr fontAlgn="base"/>
            <a:r>
              <a:rPr lang="en-US" sz="1600" b="1" u="sng" dirty="0">
                <a:latin typeface="Agency FB" panose="020B0503020202020204" pitchFamily="34" charset="0"/>
                <a:ea typeface="Cambria Math" panose="02040503050406030204" pitchFamily="18" charset="0"/>
              </a:rPr>
              <a:t>outstretched</a:t>
            </a:r>
            <a:r>
              <a:rPr lang="en-US" sz="1600" b="1" dirty="0">
                <a:latin typeface="Agency FB" panose="020B0503020202020204" pitchFamily="34" charset="0"/>
                <a:ea typeface="Cambria Math" panose="02040503050406030204" pitchFamily="18" charset="0"/>
              </a:rPr>
              <a:t>- extended to full length</a:t>
            </a:r>
          </a:p>
          <a:p>
            <a:pPr fontAlgn="base"/>
            <a:r>
              <a:rPr lang="en-US" sz="1600" b="1" u="sng" dirty="0">
                <a:latin typeface="Agency FB" panose="020B0503020202020204" pitchFamily="34" charset="0"/>
                <a:ea typeface="Cambria Math" panose="02040503050406030204" pitchFamily="18" charset="0"/>
              </a:rPr>
              <a:t>metaphor</a:t>
            </a:r>
            <a:r>
              <a:rPr lang="en-US" sz="1600" b="1" dirty="0">
                <a:latin typeface="Agency FB" panose="020B0503020202020204" pitchFamily="34" charset="0"/>
                <a:ea typeface="Cambria Math" panose="02040503050406030204" pitchFamily="18" charset="0"/>
              </a:rPr>
              <a:t>- compares two unlike things</a:t>
            </a:r>
          </a:p>
          <a:p>
            <a:pPr fontAlgn="base"/>
            <a:r>
              <a:rPr lang="en-US" sz="1600" b="1" u="sng" dirty="0">
                <a:latin typeface="Agency FB" panose="020B0503020202020204" pitchFamily="34" charset="0"/>
                <a:ea typeface="Cambria Math" panose="02040503050406030204" pitchFamily="18" charset="0"/>
              </a:rPr>
              <a:t>simile– </a:t>
            </a:r>
            <a:r>
              <a:rPr lang="en-US" sz="1600" b="1" dirty="0">
                <a:latin typeface="Agency FB" panose="020B0503020202020204" pitchFamily="34" charset="0"/>
                <a:ea typeface="Cambria Math" panose="02040503050406030204" pitchFamily="18" charset="0"/>
              </a:rPr>
              <a:t>compares two things using like or as</a:t>
            </a:r>
          </a:p>
          <a:p>
            <a:pPr fontAlgn="base"/>
            <a:r>
              <a:rPr lang="en-US" sz="1600" b="1" u="sng" dirty="0">
                <a:latin typeface="Agency FB" panose="020B0503020202020204" pitchFamily="34" charset="0"/>
                <a:ea typeface="Cambria Math" panose="02040503050406030204" pitchFamily="18" charset="0"/>
              </a:rPr>
              <a:t>rhyme-</a:t>
            </a:r>
            <a:r>
              <a:rPr lang="en-US" sz="1600" b="1" dirty="0">
                <a:latin typeface="Agency FB" panose="020B0503020202020204" pitchFamily="34" charset="0"/>
                <a:ea typeface="Cambria Math" panose="02040503050406030204" pitchFamily="18" charset="0"/>
              </a:rPr>
              <a:t> Words that sound the same</a:t>
            </a:r>
          </a:p>
          <a:p>
            <a:pPr fontAlgn="base"/>
            <a:r>
              <a:rPr lang="en-US" sz="1600" b="1" u="sng" dirty="0">
                <a:latin typeface="Agency FB" panose="020B0503020202020204" pitchFamily="34" charset="0"/>
                <a:ea typeface="Cambria Math" panose="02040503050406030204" pitchFamily="18" charset="0"/>
              </a:rPr>
              <a:t>meter-</a:t>
            </a:r>
            <a:r>
              <a:rPr lang="en-US" sz="1600" b="1" dirty="0">
                <a:latin typeface="Agency FB" panose="020B0503020202020204" pitchFamily="34" charset="0"/>
                <a:ea typeface="Cambria Math" panose="02040503050406030204" pitchFamily="18" charset="0"/>
              </a:rPr>
              <a:t> a pattern of syllables in a line of poetry</a:t>
            </a:r>
          </a:p>
          <a:p>
            <a:pPr fontAlgn="base"/>
            <a:endParaRPr lang="en-US" sz="1600" b="1" dirty="0">
              <a:latin typeface="Agency FB" panose="020B0503020202020204" pitchFamily="34" charset="0"/>
              <a:ea typeface="Cambria Math" panose="02040503050406030204" pitchFamily="18" charset="0"/>
            </a:endParaRPr>
          </a:p>
          <a:p>
            <a:pPr fontAlgn="base"/>
            <a:endParaRPr lang="en-US" sz="2000" b="1" dirty="0">
              <a:latin typeface="Agency FB" panose="020B0503020202020204" pitchFamily="34" charset="0"/>
              <a:ea typeface="Cambria Math" panose="02040503050406030204" pitchFamily="18" charset="0"/>
            </a:endParaRPr>
          </a:p>
        </p:txBody>
      </p:sp>
      <p:sp>
        <p:nvSpPr>
          <p:cNvPr id="18" name="Subtitle 2">
            <a:extLst>
              <a:ext uri="{FF2B5EF4-FFF2-40B4-BE49-F238E27FC236}">
                <a16:creationId xmlns:a16="http://schemas.microsoft.com/office/drawing/2014/main" id="{64820EA7-8C33-4DAC-8784-FEEFEA13514F}"/>
              </a:ext>
            </a:extLst>
          </p:cNvPr>
          <p:cNvSpPr txBox="1">
            <a:spLocks/>
          </p:cNvSpPr>
          <p:nvPr/>
        </p:nvSpPr>
        <p:spPr>
          <a:xfrm>
            <a:off x="554626" y="7573468"/>
            <a:ext cx="2097764" cy="441973"/>
          </a:xfrm>
          <a:prstGeom prst="rect">
            <a:avLst/>
          </a:prstGeom>
          <a:solidFill>
            <a:schemeClr val="tx1"/>
          </a:solidFill>
        </p:spPr>
        <p:txBody>
          <a:bodyPr vert="horz" lIns="91440" tIns="45720" rIns="91440" bIns="45720" rtlCol="0">
            <a:normAutofit/>
          </a:bodyPr>
          <a:lstStyle>
            <a:lvl1pPr marL="0" indent="0" algn="ctr" defTabSz="777240" rtl="0" eaLnBrk="1" latinLnBrk="0" hangingPunct="1">
              <a:lnSpc>
                <a:spcPct val="90000"/>
              </a:lnSpc>
              <a:spcBef>
                <a:spcPts val="850"/>
              </a:spcBef>
              <a:buFont typeface="Arial" panose="020B0604020202020204" pitchFamily="34" charset="0"/>
              <a:buNone/>
              <a:defRPr sz="20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8862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7724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6586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4310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3172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2034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0896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>
                <a:solidFill>
                  <a:schemeClr val="bg1"/>
                </a:solidFill>
                <a:latin typeface="Eras Light ITC" panose="020B0402030504020804" pitchFamily="34" charset="0"/>
                <a:ea typeface="KBZipaDeeDooDah" panose="02000603000000000000" pitchFamily="2" charset="0"/>
              </a:rPr>
              <a:t>Grammar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D9CFB09B-ED82-46E0-B497-09B3ADD7445E}"/>
              </a:ext>
            </a:extLst>
          </p:cNvPr>
          <p:cNvSpPr txBox="1"/>
          <p:nvPr/>
        </p:nvSpPr>
        <p:spPr>
          <a:xfrm>
            <a:off x="624644" y="7965854"/>
            <a:ext cx="2177227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en-US" sz="1400" b="1" dirty="0">
                <a:latin typeface="Agency FB" panose="020B0503020202020204" pitchFamily="34" charset="0"/>
              </a:rPr>
              <a:t> Singular &amp; Plural Nouns</a:t>
            </a:r>
          </a:p>
          <a:p>
            <a:pPr fontAlgn="base"/>
            <a:r>
              <a:rPr lang="en-US" sz="1400" b="1" dirty="0">
                <a:latin typeface="Agency FB" panose="020B0503020202020204" pitchFamily="34" charset="0"/>
              </a:rPr>
              <a:t>Possessive Nouns</a:t>
            </a:r>
            <a:endParaRPr lang="en-US" sz="1200" b="1" dirty="0">
              <a:latin typeface="KG Call Me Maybe" panose="02000000000000000000" pitchFamily="2" charset="0"/>
            </a:endParaRPr>
          </a:p>
          <a:p>
            <a:endParaRPr lang="en-US" sz="2400" b="1" dirty="0">
              <a:latin typeface="KG Call Me Maybe" panose="02000000000000000000" pitchFamily="2" charset="0"/>
            </a:endParaRPr>
          </a:p>
        </p:txBody>
      </p:sp>
      <p:sp>
        <p:nvSpPr>
          <p:cNvPr id="20" name="Subtitle 2">
            <a:extLst>
              <a:ext uri="{FF2B5EF4-FFF2-40B4-BE49-F238E27FC236}">
                <a16:creationId xmlns:a16="http://schemas.microsoft.com/office/drawing/2014/main" id="{E51B15CD-0F41-4D8C-8342-E4DCED23C6BB}"/>
              </a:ext>
            </a:extLst>
          </p:cNvPr>
          <p:cNvSpPr txBox="1">
            <a:spLocks/>
          </p:cNvSpPr>
          <p:nvPr/>
        </p:nvSpPr>
        <p:spPr>
          <a:xfrm>
            <a:off x="2813735" y="7566544"/>
            <a:ext cx="1606627" cy="441973"/>
          </a:xfrm>
          <a:prstGeom prst="rect">
            <a:avLst/>
          </a:prstGeom>
          <a:solidFill>
            <a:schemeClr val="tx1"/>
          </a:solidFill>
        </p:spPr>
        <p:txBody>
          <a:bodyPr vert="horz" lIns="91440" tIns="45720" rIns="91440" bIns="45720" rtlCol="0">
            <a:normAutofit/>
          </a:bodyPr>
          <a:lstStyle>
            <a:lvl1pPr marL="0" indent="0" algn="ctr" defTabSz="777240" rtl="0" eaLnBrk="1" latinLnBrk="0" hangingPunct="1">
              <a:lnSpc>
                <a:spcPct val="90000"/>
              </a:lnSpc>
              <a:spcBef>
                <a:spcPts val="850"/>
              </a:spcBef>
              <a:buFont typeface="Arial" panose="020B0604020202020204" pitchFamily="34" charset="0"/>
              <a:buNone/>
              <a:defRPr sz="20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8862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7724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6586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4310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3172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2034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0896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>
                <a:solidFill>
                  <a:schemeClr val="bg1"/>
                </a:solidFill>
                <a:latin typeface="Eras Light ITC" panose="020B0402030504020804" pitchFamily="34" charset="0"/>
                <a:ea typeface="KBZipaDeeDooDah" panose="02000603000000000000" pitchFamily="2" charset="0"/>
              </a:rPr>
              <a:t>Writing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336262EA-A186-4C9D-A441-19C2811A542A}"/>
              </a:ext>
            </a:extLst>
          </p:cNvPr>
          <p:cNvSpPr txBox="1"/>
          <p:nvPr/>
        </p:nvSpPr>
        <p:spPr>
          <a:xfrm>
            <a:off x="2763626" y="7998206"/>
            <a:ext cx="1759027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en-US" sz="1400" b="1" dirty="0">
                <a:latin typeface="Agency FB" panose="020B0503020202020204" pitchFamily="34" charset="0"/>
              </a:rPr>
              <a:t>Opinion Writing</a:t>
            </a:r>
            <a:endParaRPr lang="en-US" sz="1200" b="1" dirty="0">
              <a:latin typeface="KG Call Me Maybe" panose="02000000000000000000" pitchFamily="2" charset="0"/>
            </a:endParaRPr>
          </a:p>
          <a:p>
            <a:endParaRPr lang="en-US" sz="2400" b="1" dirty="0">
              <a:latin typeface="KG Call Me Maybe" panose="02000000000000000000" pitchFamily="2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0FB8556A-1193-4B0F-AAC7-5AA642A59029}"/>
              </a:ext>
            </a:extLst>
          </p:cNvPr>
          <p:cNvSpPr txBox="1"/>
          <p:nvPr/>
        </p:nvSpPr>
        <p:spPr>
          <a:xfrm>
            <a:off x="4534517" y="7886632"/>
            <a:ext cx="261946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en-US" sz="1400" b="1" dirty="0">
                <a:latin typeface="Agency FB" panose="020B0503020202020204" pitchFamily="34" charset="0"/>
              </a:rPr>
              <a:t>Read 20 minutes</a:t>
            </a:r>
          </a:p>
          <a:p>
            <a:pPr fontAlgn="base"/>
            <a:r>
              <a:rPr lang="en-US" sz="1400" b="1" dirty="0">
                <a:latin typeface="Agency FB" panose="020B0503020202020204" pitchFamily="34" charset="0"/>
              </a:rPr>
              <a:t>Study vocabulary words</a:t>
            </a:r>
          </a:p>
          <a:p>
            <a:pPr fontAlgn="base"/>
            <a:r>
              <a:rPr lang="en-US" sz="1400" b="1" dirty="0" err="1">
                <a:latin typeface="Agency FB" panose="020B0503020202020204" pitchFamily="34" charset="0"/>
              </a:rPr>
              <a:t>ixL</a:t>
            </a:r>
            <a:r>
              <a:rPr lang="en-US" sz="1400" b="1" dirty="0">
                <a:latin typeface="Agency FB" panose="020B0503020202020204" pitchFamily="34" charset="0"/>
              </a:rPr>
              <a:t> Skill Plans</a:t>
            </a:r>
            <a:endParaRPr lang="en-US" sz="1200" b="1" dirty="0">
              <a:latin typeface="KG Call Me Maybe" panose="02000000000000000000" pitchFamily="2" charset="0"/>
            </a:endParaRPr>
          </a:p>
          <a:p>
            <a:endParaRPr lang="en-US" sz="2400" b="1" dirty="0">
              <a:latin typeface="KG Call Me Maybe" panose="02000000000000000000" pitchFamily="2" charset="0"/>
            </a:endParaRPr>
          </a:p>
        </p:txBody>
      </p:sp>
      <p:sp>
        <p:nvSpPr>
          <p:cNvPr id="23" name="Subtitle 2">
            <a:extLst>
              <a:ext uri="{FF2B5EF4-FFF2-40B4-BE49-F238E27FC236}">
                <a16:creationId xmlns:a16="http://schemas.microsoft.com/office/drawing/2014/main" id="{CC4DFEB0-1CC6-4959-A1E2-BF631EFB5B73}"/>
              </a:ext>
            </a:extLst>
          </p:cNvPr>
          <p:cNvSpPr txBox="1">
            <a:spLocks/>
          </p:cNvSpPr>
          <p:nvPr/>
        </p:nvSpPr>
        <p:spPr>
          <a:xfrm>
            <a:off x="4534517" y="7516661"/>
            <a:ext cx="2684975" cy="441973"/>
          </a:xfrm>
          <a:prstGeom prst="rect">
            <a:avLst/>
          </a:prstGeom>
          <a:solidFill>
            <a:schemeClr val="tx1"/>
          </a:solidFill>
        </p:spPr>
        <p:txBody>
          <a:bodyPr vert="horz" lIns="91440" tIns="45720" rIns="91440" bIns="45720" rtlCol="0">
            <a:normAutofit/>
          </a:bodyPr>
          <a:lstStyle>
            <a:lvl1pPr marL="0" indent="0" algn="ctr" defTabSz="777240" rtl="0" eaLnBrk="1" latinLnBrk="0" hangingPunct="1">
              <a:lnSpc>
                <a:spcPct val="90000"/>
              </a:lnSpc>
              <a:spcBef>
                <a:spcPts val="850"/>
              </a:spcBef>
              <a:buFont typeface="Arial" panose="020B0604020202020204" pitchFamily="34" charset="0"/>
              <a:buNone/>
              <a:defRPr sz="20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8862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7724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6586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4310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3172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2034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0896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>
                <a:solidFill>
                  <a:schemeClr val="bg1"/>
                </a:solidFill>
                <a:latin typeface="Eras Light ITC" panose="020B0402030504020804" pitchFamily="34" charset="0"/>
                <a:ea typeface="KBZipaDeeDooDah" panose="02000603000000000000" pitchFamily="2" charset="0"/>
              </a:rPr>
              <a:t>At Home Practice Ideas</a:t>
            </a:r>
          </a:p>
        </p:txBody>
      </p:sp>
    </p:spTree>
    <p:extLst>
      <p:ext uri="{BB962C8B-B14F-4D97-AF65-F5344CB8AC3E}">
        <p14:creationId xmlns:p14="http://schemas.microsoft.com/office/powerpoint/2010/main" val="18507115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2782BB49505424BA381E34161910C4D" ma:contentTypeVersion="36" ma:contentTypeDescription="Create a new document." ma:contentTypeScope="" ma:versionID="35b5e9873de11541843aaaa750134e8d">
  <xsd:schema xmlns:xsd="http://www.w3.org/2001/XMLSchema" xmlns:xs="http://www.w3.org/2001/XMLSchema" xmlns:p="http://schemas.microsoft.com/office/2006/metadata/properties" xmlns:ns3="b4c8f522-c1be-41eb-bf4d-a9c34f20f00c" xmlns:ns4="9c019b88-2f71-46c9-8782-b6379448d859" targetNamespace="http://schemas.microsoft.com/office/2006/metadata/properties" ma:root="true" ma:fieldsID="609bbfbd7c4c9a2da5fe0e2ed1561aab" ns3:_="" ns4:_="">
    <xsd:import namespace="b4c8f522-c1be-41eb-bf4d-a9c34f20f00c"/>
    <xsd:import namespace="9c019b88-2f71-46c9-8782-b6379448d859"/>
    <xsd:element name="properties">
      <xsd:complexType>
        <xsd:sequence>
          <xsd:element name="documentManagement">
            <xsd:complexType>
              <xsd:all>
                <xsd:element ref="ns3:NotebookType" minOccurs="0"/>
                <xsd:element ref="ns3:FolderType" minOccurs="0"/>
                <xsd:element ref="ns3:Owner" minOccurs="0"/>
                <xsd:element ref="ns3:DefaultSectionNames" minOccurs="0"/>
                <xsd:element ref="ns3:CultureName" minOccurs="0"/>
                <xsd:element ref="ns3:AppVersion" minOccurs="0"/>
                <xsd:element ref="ns3:Teachers" minOccurs="0"/>
                <xsd:element ref="ns3:Students" minOccurs="0"/>
                <xsd:element ref="ns3:Student_Groups" minOccurs="0"/>
                <xsd:element ref="ns3:Invited_Teachers" minOccurs="0"/>
                <xsd:element ref="ns3:Invited_Students" minOccurs="0"/>
                <xsd:element ref="ns3:Self_Registration_Enabled" minOccurs="0"/>
                <xsd:element ref="ns3:Has_Teacher_Only_SectionGroup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EventHashCode" minOccurs="0"/>
                <xsd:element ref="ns3:MediaServiceGenerationTime" minOccurs="0"/>
                <xsd:element ref="ns3:MediaServiceDateTaken" minOccurs="0"/>
                <xsd:element ref="ns3:MediaServiceAutoKeyPoints" minOccurs="0"/>
                <xsd:element ref="ns3:MediaServiceKeyPoints" minOccurs="0"/>
                <xsd:element ref="ns3:MediaServiceOCR" minOccurs="0"/>
                <xsd:element ref="ns3:TeamsChannelId" minOccurs="0"/>
                <xsd:element ref="ns3:Math_Settings" minOccurs="0"/>
                <xsd:element ref="ns3:Templates" minOccurs="0"/>
                <xsd:element ref="ns3:Distribution_Groups" minOccurs="0"/>
                <xsd:element ref="ns3:LMS_Mappings" minOccurs="0"/>
                <xsd:element ref="ns3:Self_Registration_Enabled0" minOccurs="0"/>
                <xsd:element ref="ns3:Is_Collaboration_Space_Locked" minOccurs="0"/>
                <xsd:element ref="ns3:IsNotebookLocked" minOccurs="0"/>
                <xsd:element ref="ns3:_activity" minOccurs="0"/>
                <xsd:element ref="ns3:MediaServiceObjectDetectorVersions" minOccurs="0"/>
                <xsd:element ref="ns3:MediaServiceSystem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4c8f522-c1be-41eb-bf4d-a9c34f20f00c" elementFormDefault="qualified">
    <xsd:import namespace="http://schemas.microsoft.com/office/2006/documentManagement/types"/>
    <xsd:import namespace="http://schemas.microsoft.com/office/infopath/2007/PartnerControls"/>
    <xsd:element name="NotebookType" ma:index="8" nillable="true" ma:displayName="Notebook Type" ma:internalName="NotebookType">
      <xsd:simpleType>
        <xsd:restriction base="dms:Text"/>
      </xsd:simpleType>
    </xsd:element>
    <xsd:element name="FolderType" ma:index="9" nillable="true" ma:displayName="Folder Type" ma:internalName="FolderType">
      <xsd:simpleType>
        <xsd:restriction base="dms:Text"/>
      </xsd:simpleType>
    </xsd:element>
    <xsd:element name="Owner" ma:index="10" nillable="true" ma:displayName="Owner" ma:internalName="Own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efaultSectionNames" ma:index="11" nillable="true" ma:displayName="Default Section Names" ma:internalName="DefaultSectionNames">
      <xsd:simpleType>
        <xsd:restriction base="dms:Note">
          <xsd:maxLength value="255"/>
        </xsd:restriction>
      </xsd:simpleType>
    </xsd:element>
    <xsd:element name="CultureName" ma:index="12" nillable="true" ma:displayName="Culture Name" ma:internalName="CultureName">
      <xsd:simpleType>
        <xsd:restriction base="dms:Text"/>
      </xsd:simpleType>
    </xsd:element>
    <xsd:element name="AppVersion" ma:index="13" nillable="true" ma:displayName="App Version" ma:internalName="AppVersion">
      <xsd:simpleType>
        <xsd:restriction base="dms:Text"/>
      </xsd:simpleType>
    </xsd:element>
    <xsd:element name="Teachers" ma:index="14" nillable="true" ma:displayName="Teachers" ma:internalName="Teacher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s" ma:index="15" nillable="true" ma:displayName="Students" ma:internalName="Student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_Groups" ma:index="16" nillable="true" ma:displayName="Student Groups" ma:internalName="Student_Group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Invited_Teachers" ma:index="17" nillable="true" ma:displayName="Invited Teachers" ma:internalName="Invited_Teachers">
      <xsd:simpleType>
        <xsd:restriction base="dms:Note">
          <xsd:maxLength value="255"/>
        </xsd:restriction>
      </xsd:simpleType>
    </xsd:element>
    <xsd:element name="Invited_Students" ma:index="18" nillable="true" ma:displayName="Invited Students" ma:internalName="Invited_Students">
      <xsd:simpleType>
        <xsd:restriction base="dms:Note">
          <xsd:maxLength value="255"/>
        </xsd:restriction>
      </xsd:simpleType>
    </xsd:element>
    <xsd:element name="Self_Registration_Enabled" ma:index="19" nillable="true" ma:displayName="Self_Registration_Enabled" ma:internalName="Self_Registration_Enabled">
      <xsd:simpleType>
        <xsd:restriction base="dms:Boolean"/>
      </xsd:simpleType>
    </xsd:element>
    <xsd:element name="Has_Teacher_Only_SectionGroup" ma:index="20" nillable="true" ma:displayName="Has Teacher Only SectionGroup" ma:internalName="Has_Teacher_Only_SectionGroup">
      <xsd:simpleType>
        <xsd:restriction base="dms:Boolean"/>
      </xsd:simpleType>
    </xsd:element>
    <xsd:element name="MediaServiceMetadata" ma:index="24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25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26" nillable="true" ma:displayName="MediaServiceAutoTags" ma:description="" ma:internalName="MediaServiceAutoTags" ma:readOnly="true">
      <xsd:simpleType>
        <xsd:restriction base="dms:Text"/>
      </xsd:simpleType>
    </xsd:element>
    <xsd:element name="MediaServiceEventHashCode" ma:index="2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2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DateTaken" ma:index="29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3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3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3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TeamsChannelId" ma:index="33" nillable="true" ma:displayName="Teams Channel Id" ma:internalName="TeamsChannelId">
      <xsd:simpleType>
        <xsd:restriction base="dms:Text"/>
      </xsd:simpleType>
    </xsd:element>
    <xsd:element name="Math_Settings" ma:index="34" nillable="true" ma:displayName="Math Settings" ma:internalName="Math_Settings">
      <xsd:simpleType>
        <xsd:restriction base="dms:Text"/>
      </xsd:simpleType>
    </xsd:element>
    <xsd:element name="Templates" ma:index="35" nillable="true" ma:displayName="Templates" ma:internalName="Templates">
      <xsd:simpleType>
        <xsd:restriction base="dms:Note">
          <xsd:maxLength value="255"/>
        </xsd:restriction>
      </xsd:simpleType>
    </xsd:element>
    <xsd:element name="Distribution_Groups" ma:index="36" nillable="true" ma:displayName="Distribution Groups" ma:internalName="Distribution_Groups">
      <xsd:simpleType>
        <xsd:restriction base="dms:Note">
          <xsd:maxLength value="255"/>
        </xsd:restriction>
      </xsd:simpleType>
    </xsd:element>
    <xsd:element name="LMS_Mappings" ma:index="37" nillable="true" ma:displayName="LMS Mappings" ma:internalName="LMS_Mappings">
      <xsd:simpleType>
        <xsd:restriction base="dms:Note">
          <xsd:maxLength value="255"/>
        </xsd:restriction>
      </xsd:simpleType>
    </xsd:element>
    <xsd:element name="Self_Registration_Enabled0" ma:index="38" nillable="true" ma:displayName="Self Registration Enabled" ma:internalName="Self_Registration_Enabled0">
      <xsd:simpleType>
        <xsd:restriction base="dms:Boolean"/>
      </xsd:simpleType>
    </xsd:element>
    <xsd:element name="Is_Collaboration_Space_Locked" ma:index="39" nillable="true" ma:displayName="Is Collaboration Space Locked" ma:internalName="Is_Collaboration_Space_Locked">
      <xsd:simpleType>
        <xsd:restriction base="dms:Boolean"/>
      </xsd:simpleType>
    </xsd:element>
    <xsd:element name="IsNotebookLocked" ma:index="40" nillable="true" ma:displayName="Is Notebook Locked" ma:internalName="IsNotebookLocked">
      <xsd:simpleType>
        <xsd:restriction base="dms:Boolean"/>
      </xsd:simpleType>
    </xsd:element>
    <xsd:element name="_activity" ma:index="41" nillable="true" ma:displayName="_activity" ma:hidden="true" ma:internalName="_activity">
      <xsd:simpleType>
        <xsd:restriction base="dms:Note"/>
      </xsd:simpleType>
    </xsd:element>
    <xsd:element name="MediaServiceObjectDetectorVersions" ma:index="4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ystemTags" ma:index="43" nillable="true" ma:displayName="MediaServiceSystemTags" ma:hidden="true" ma:internalName="MediaServiceSystemTag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c019b88-2f71-46c9-8782-b6379448d859" elementFormDefault="qualified">
    <xsd:import namespace="http://schemas.microsoft.com/office/2006/documentManagement/types"/>
    <xsd:import namespace="http://schemas.microsoft.com/office/infopath/2007/PartnerControls"/>
    <xsd:element name="SharedWithUsers" ma:index="21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2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3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MS_Mappings xmlns="b4c8f522-c1be-41eb-bf4d-a9c34f20f00c" xsi:nil="true"/>
    <Math_Settings xmlns="b4c8f522-c1be-41eb-bf4d-a9c34f20f00c" xsi:nil="true"/>
    <Owner xmlns="b4c8f522-c1be-41eb-bf4d-a9c34f20f00c">
      <UserInfo>
        <DisplayName/>
        <AccountId xsi:nil="true"/>
        <AccountType/>
      </UserInfo>
    </Owner>
    <Distribution_Groups xmlns="b4c8f522-c1be-41eb-bf4d-a9c34f20f00c" xsi:nil="true"/>
    <Invited_Students xmlns="b4c8f522-c1be-41eb-bf4d-a9c34f20f00c" xsi:nil="true"/>
    <DefaultSectionNames xmlns="b4c8f522-c1be-41eb-bf4d-a9c34f20f00c" xsi:nil="true"/>
    <FolderType xmlns="b4c8f522-c1be-41eb-bf4d-a9c34f20f00c" xsi:nil="true"/>
    <Student_Groups xmlns="b4c8f522-c1be-41eb-bf4d-a9c34f20f00c">
      <UserInfo>
        <DisplayName/>
        <AccountId xsi:nil="true"/>
        <AccountType/>
      </UserInfo>
    </Student_Groups>
    <Invited_Teachers xmlns="b4c8f522-c1be-41eb-bf4d-a9c34f20f00c" xsi:nil="true"/>
    <_activity xmlns="b4c8f522-c1be-41eb-bf4d-a9c34f20f00c" xsi:nil="true"/>
    <Templates xmlns="b4c8f522-c1be-41eb-bf4d-a9c34f20f00c" xsi:nil="true"/>
    <AppVersion xmlns="b4c8f522-c1be-41eb-bf4d-a9c34f20f00c" xsi:nil="true"/>
    <Is_Collaboration_Space_Locked xmlns="b4c8f522-c1be-41eb-bf4d-a9c34f20f00c" xsi:nil="true"/>
    <Self_Registration_Enabled xmlns="b4c8f522-c1be-41eb-bf4d-a9c34f20f00c" xsi:nil="true"/>
    <Has_Teacher_Only_SectionGroup xmlns="b4c8f522-c1be-41eb-bf4d-a9c34f20f00c" xsi:nil="true"/>
    <CultureName xmlns="b4c8f522-c1be-41eb-bf4d-a9c34f20f00c" xsi:nil="true"/>
    <Students xmlns="b4c8f522-c1be-41eb-bf4d-a9c34f20f00c">
      <UserInfo>
        <DisplayName/>
        <AccountId xsi:nil="true"/>
        <AccountType/>
      </UserInfo>
    </Students>
    <TeamsChannelId xmlns="b4c8f522-c1be-41eb-bf4d-a9c34f20f00c" xsi:nil="true"/>
    <IsNotebookLocked xmlns="b4c8f522-c1be-41eb-bf4d-a9c34f20f00c" xsi:nil="true"/>
    <Self_Registration_Enabled0 xmlns="b4c8f522-c1be-41eb-bf4d-a9c34f20f00c" xsi:nil="true"/>
    <NotebookType xmlns="b4c8f522-c1be-41eb-bf4d-a9c34f20f00c" xsi:nil="true"/>
    <Teachers xmlns="b4c8f522-c1be-41eb-bf4d-a9c34f20f00c">
      <UserInfo>
        <DisplayName/>
        <AccountId xsi:nil="true"/>
        <AccountType/>
      </UserInfo>
    </Teachers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681CD03-9C7F-48D7-A3A8-F6486DA4CC9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4c8f522-c1be-41eb-bf4d-a9c34f20f00c"/>
    <ds:schemaRef ds:uri="9c019b88-2f71-46c9-8782-b6379448d85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0581924E-A690-4399-BFCC-B1462A91354D}">
  <ds:schemaRefs>
    <ds:schemaRef ds:uri="http://purl.org/dc/dcmitype/"/>
    <ds:schemaRef ds:uri="b4c8f522-c1be-41eb-bf4d-a9c34f20f00c"/>
    <ds:schemaRef ds:uri="http://schemas.microsoft.com/office/2006/metadata/properties"/>
    <ds:schemaRef ds:uri="http://schemas.microsoft.com/office/2006/documentManagement/types"/>
    <ds:schemaRef ds:uri="http://www.w3.org/XML/1998/namespace"/>
    <ds:schemaRef ds:uri="http://purl.org/dc/terms/"/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9c019b88-2f71-46c9-8782-b6379448d859"/>
  </ds:schemaRefs>
</ds:datastoreItem>
</file>

<file path=customXml/itemProps3.xml><?xml version="1.0" encoding="utf-8"?>
<ds:datastoreItem xmlns:ds="http://schemas.openxmlformats.org/officeDocument/2006/customXml" ds:itemID="{847075C1-A6A6-4452-930E-55EB6DDCDF6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19906</TotalTime>
  <Words>342</Words>
  <Application>Microsoft Office PowerPoint</Application>
  <PresentationFormat>Custom</PresentationFormat>
  <Paragraphs>54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1" baseType="lpstr">
      <vt:lpstr>Agency FB</vt:lpstr>
      <vt:lpstr>Arial</vt:lpstr>
      <vt:lpstr>Calibri</vt:lpstr>
      <vt:lpstr>Calibri Light</vt:lpstr>
      <vt:lpstr>Cambria Math</vt:lpstr>
      <vt:lpstr>Eras Light ITC</vt:lpstr>
      <vt:lpstr>Gill Sans MT</vt:lpstr>
      <vt:lpstr>KBZipaDeeDooDah</vt:lpstr>
      <vt:lpstr>KG Call Me Maybe</vt:lpstr>
      <vt:lpstr>Office Theme</vt:lpstr>
      <vt:lpstr>Unit 2 Text Set 3 Newsletter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September Newsletter</dc:title>
  <dc:creator>JAMIE HEITKAMP</dc:creator>
  <cp:lastModifiedBy>JAMIE HEITKAMP</cp:lastModifiedBy>
  <cp:revision>20</cp:revision>
  <cp:lastPrinted>2023-12-15T13:08:48Z</cp:lastPrinted>
  <dcterms:created xsi:type="dcterms:W3CDTF">2023-07-24T16:11:42Z</dcterms:created>
  <dcterms:modified xsi:type="dcterms:W3CDTF">2023-12-15T13:16:58Z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0x01010072782BB49505424BA381E34161910C4D</vt:lpwstr>
  </property>
</Properties>
</file>