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D67DB3F2-9CCB-4B83-9BB7-B2DAEFD99E27}"/>
    <pc:docChg chg="undo custSel modSld">
      <pc:chgData name="JAMIE HEITKAMP" userId="bf8f6494-dde3-4085-bca1-d466578b296e" providerId="ADAL" clId="{D67DB3F2-9CCB-4B83-9BB7-B2DAEFD99E27}" dt="2023-12-15T13:16:15.160" v="1619" actId="20577"/>
      <pc:docMkLst>
        <pc:docMk/>
      </pc:docMkLst>
      <pc:sldChg chg="addSp delSp modSp">
        <pc:chgData name="JAMIE HEITKAMP" userId="bf8f6494-dde3-4085-bca1-d466578b296e" providerId="ADAL" clId="{D67DB3F2-9CCB-4B83-9BB7-B2DAEFD99E27}" dt="2023-12-15T13:16:15.160" v="1619" actId="20577"/>
        <pc:sldMkLst>
          <pc:docMk/>
          <pc:sldMk cId="1850711598" sldId="256"/>
        </pc:sldMkLst>
        <pc:spChg chg="mod">
          <ac:chgData name="JAMIE HEITKAMP" userId="bf8f6494-dde3-4085-bca1-d466578b296e" providerId="ADAL" clId="{D67DB3F2-9CCB-4B83-9BB7-B2DAEFD99E27}" dt="2023-12-15T13:16:15.160" v="1619" actId="20577"/>
          <ac:spMkLst>
            <pc:docMk/>
            <pc:sldMk cId="1850711598" sldId="256"/>
            <ac:spMk id="7" creationId="{43453124-D529-495E-AC39-2370F7154F67}"/>
          </ac:spMkLst>
        </pc:spChg>
        <pc:spChg chg="mod">
          <ac:chgData name="JAMIE HEITKAMP" userId="bf8f6494-dde3-4085-bca1-d466578b296e" providerId="ADAL" clId="{D67DB3F2-9CCB-4B83-9BB7-B2DAEFD99E27}" dt="2023-12-15T13:08:08.374" v="1566" actId="1076"/>
          <ac:spMkLst>
            <pc:docMk/>
            <pc:sldMk cId="1850711598" sldId="256"/>
            <ac:spMk id="12" creationId="{215A5AAE-74BA-402B-B148-0DCAEEFF0A32}"/>
          </ac:spMkLst>
        </pc:spChg>
        <pc:spChg chg="mod">
          <ac:chgData name="JAMIE HEITKAMP" userId="bf8f6494-dde3-4085-bca1-d466578b296e" providerId="ADAL" clId="{D67DB3F2-9CCB-4B83-9BB7-B2DAEFD99E27}" dt="2023-12-15T13:15:52.159" v="1602" actId="313"/>
          <ac:spMkLst>
            <pc:docMk/>
            <pc:sldMk cId="1850711598" sldId="256"/>
            <ac:spMk id="13" creationId="{F14227FD-FECC-433B-9529-7DA88B7334CD}"/>
          </ac:spMkLst>
        </pc:spChg>
        <pc:spChg chg="mod">
          <ac:chgData name="JAMIE HEITKAMP" userId="bf8f6494-dde3-4085-bca1-d466578b296e" providerId="ADAL" clId="{D67DB3F2-9CCB-4B83-9BB7-B2DAEFD99E27}" dt="2023-12-15T13:08:01.729" v="1564" actId="1076"/>
          <ac:spMkLst>
            <pc:docMk/>
            <pc:sldMk cId="1850711598" sldId="256"/>
            <ac:spMk id="14" creationId="{49A8B0A2-AAA8-4088-9749-9B144927444D}"/>
          </ac:spMkLst>
        </pc:spChg>
        <pc:spChg chg="mod">
          <ac:chgData name="JAMIE HEITKAMP" userId="bf8f6494-dde3-4085-bca1-d466578b296e" providerId="ADAL" clId="{D67DB3F2-9CCB-4B83-9BB7-B2DAEFD99E27}" dt="2023-12-15T13:08:40.493" v="1601" actId="13926"/>
          <ac:spMkLst>
            <pc:docMk/>
            <pc:sldMk cId="1850711598" sldId="256"/>
            <ac:spMk id="15" creationId="{4B09D688-374D-458A-9B47-F602F91D74FC}"/>
          </ac:spMkLst>
        </pc:spChg>
        <pc:spChg chg="mod">
          <ac:chgData name="JAMIE HEITKAMP" userId="bf8f6494-dde3-4085-bca1-d466578b296e" providerId="ADAL" clId="{D67DB3F2-9CCB-4B83-9BB7-B2DAEFD99E27}" dt="2023-12-15T13:08:10.571" v="1567" actId="1076"/>
          <ac:spMkLst>
            <pc:docMk/>
            <pc:sldMk cId="1850711598" sldId="256"/>
            <ac:spMk id="16" creationId="{00E025B4-77DD-4E97-B551-945AA35E27CE}"/>
          </ac:spMkLst>
        </pc:spChg>
        <pc:spChg chg="add del mod">
          <ac:chgData name="JAMIE HEITKAMP" userId="bf8f6494-dde3-4085-bca1-d466578b296e" providerId="ADAL" clId="{D67DB3F2-9CCB-4B83-9BB7-B2DAEFD99E27}" dt="2023-12-15T13:07:51.470" v="1562" actId="1076"/>
          <ac:spMkLst>
            <pc:docMk/>
            <pc:sldMk cId="1850711598" sldId="256"/>
            <ac:spMk id="18" creationId="{64820EA7-8C33-4DAC-8784-FEEFEA13514F}"/>
          </ac:spMkLst>
        </pc:spChg>
        <pc:spChg chg="mod">
          <ac:chgData name="JAMIE HEITKAMP" userId="bf8f6494-dde3-4085-bca1-d466578b296e" providerId="ADAL" clId="{D67DB3F2-9CCB-4B83-9BB7-B2DAEFD99E27}" dt="2023-12-15T13:07:49.482" v="1561" actId="1076"/>
          <ac:spMkLst>
            <pc:docMk/>
            <pc:sldMk cId="1850711598" sldId="256"/>
            <ac:spMk id="19" creationId="{D9CFB09B-ED82-46E0-B497-09B3ADD7445E}"/>
          </ac:spMkLst>
        </pc:spChg>
        <pc:spChg chg="mod">
          <ac:chgData name="JAMIE HEITKAMP" userId="bf8f6494-dde3-4085-bca1-d466578b296e" providerId="ADAL" clId="{D67DB3F2-9CCB-4B83-9BB7-B2DAEFD99E27}" dt="2023-12-15T13:07:43.044" v="1559" actId="1076"/>
          <ac:spMkLst>
            <pc:docMk/>
            <pc:sldMk cId="1850711598" sldId="256"/>
            <ac:spMk id="20" creationId="{E51B15CD-0F41-4D8C-8342-E4DCED23C6BB}"/>
          </ac:spMkLst>
        </pc:spChg>
        <pc:spChg chg="mod">
          <ac:chgData name="JAMIE HEITKAMP" userId="bf8f6494-dde3-4085-bca1-d466578b296e" providerId="ADAL" clId="{D67DB3F2-9CCB-4B83-9BB7-B2DAEFD99E27}" dt="2023-12-15T13:07:46.521" v="1560" actId="1076"/>
          <ac:spMkLst>
            <pc:docMk/>
            <pc:sldMk cId="1850711598" sldId="256"/>
            <ac:spMk id="21" creationId="{336262EA-A186-4C9D-A441-19C2811A542A}"/>
          </ac:spMkLst>
        </pc:spChg>
        <pc:spChg chg="mod">
          <ac:chgData name="JAMIE HEITKAMP" userId="bf8f6494-dde3-4085-bca1-d466578b296e" providerId="ADAL" clId="{D67DB3F2-9CCB-4B83-9BB7-B2DAEFD99E27}" dt="2023-12-15T13:07:37.292" v="1557" actId="1076"/>
          <ac:spMkLst>
            <pc:docMk/>
            <pc:sldMk cId="1850711598" sldId="256"/>
            <ac:spMk id="22" creationId="{0FB8556A-1193-4B0F-AAC7-5AA642A59029}"/>
          </ac:spMkLst>
        </pc:spChg>
        <pc:spChg chg="mod">
          <ac:chgData name="JAMIE HEITKAMP" userId="bf8f6494-dde3-4085-bca1-d466578b296e" providerId="ADAL" clId="{D67DB3F2-9CCB-4B83-9BB7-B2DAEFD99E27}" dt="2023-12-15T13:07:40.473" v="1558" actId="1076"/>
          <ac:spMkLst>
            <pc:docMk/>
            <pc:sldMk cId="1850711598" sldId="256"/>
            <ac:spMk id="23" creationId="{CC4DFEB0-1CC6-4959-A1E2-BF631EFB5B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Unit 2 Text Set 3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1802099" cy="44197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95261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2610231" y="1270677"/>
            <a:ext cx="4592933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Learning Targets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652161" y="1702649"/>
            <a:ext cx="47828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</a:rPr>
              <a:t>I can refer to the structural elements of poetry (e.g., stanza, line/verse) when writing or speaking about a text.  </a:t>
            </a:r>
          </a:p>
          <a:p>
            <a:r>
              <a:rPr lang="en-US" sz="1200" b="1" dirty="0">
                <a:latin typeface="+mj-lt"/>
              </a:rPr>
              <a:t>I can determine the theme of a story, drama, or poem from details in the text.  </a:t>
            </a:r>
          </a:p>
          <a:p>
            <a:r>
              <a:rPr lang="en-US" sz="1200" b="1" dirty="0">
                <a:latin typeface="+mj-lt"/>
              </a:rPr>
              <a:t>I can compare and contrast the viewpoint of different stories, especially in first- and third-person narration.  </a:t>
            </a:r>
          </a:p>
          <a:p>
            <a:r>
              <a:rPr lang="en-US" sz="1200" b="1" dirty="0">
                <a:latin typeface="+mj-lt"/>
              </a:rPr>
              <a:t>I can explain the meaning of simple similes and metaphors.  </a:t>
            </a:r>
          </a:p>
          <a:p>
            <a:r>
              <a:rPr lang="en-US" sz="1200" b="1" dirty="0">
                <a:latin typeface="+mj-lt"/>
              </a:rPr>
              <a:t>I can demonstrate understand of figurative language and word nuances in word meaning.  </a:t>
            </a:r>
          </a:p>
          <a:p>
            <a:r>
              <a:rPr lang="en-US" sz="1200" b="1" dirty="0">
                <a:latin typeface="+mj-lt"/>
              </a:rPr>
              <a:t>I can write an opinion essay with an introduction, reasons, and conclusion. </a:t>
            </a:r>
          </a:p>
          <a:p>
            <a:endParaRPr lang="en-US" sz="16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715014" y="8543499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57650" y="903391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>
                <a:latin typeface="KG Call Me Maybe" panose="02000000000000000000" pitchFamily="2" charset="0"/>
              </a:rPr>
              <a:t>Message through Remind</a:t>
            </a:r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15A5AAE-74BA-402B-B148-0DCAEEFF0A32}"/>
              </a:ext>
            </a:extLst>
          </p:cNvPr>
          <p:cNvSpPr txBox="1">
            <a:spLocks/>
          </p:cNvSpPr>
          <p:nvPr/>
        </p:nvSpPr>
        <p:spPr>
          <a:xfrm>
            <a:off x="624644" y="3633975"/>
            <a:ext cx="2900079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Vocabulary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15038" y="1770350"/>
            <a:ext cx="2087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KG Call Me Maybe" panose="02000000000000000000" pitchFamily="2" charset="0"/>
              </a:rPr>
              <a:t>Jan. 11	   Vocab. Quiz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Jan. 12 	   End of 2</a:t>
            </a:r>
            <a:r>
              <a:rPr lang="en-US" b="1" baseline="30000" dirty="0">
                <a:latin typeface="KG Call Me Maybe" panose="02000000000000000000" pitchFamily="2" charset="0"/>
              </a:rPr>
              <a:t>nd</a:t>
            </a:r>
            <a:r>
              <a:rPr lang="en-US" b="1" dirty="0">
                <a:latin typeface="KG Call Me Maybe" panose="02000000000000000000" pitchFamily="2" charset="0"/>
              </a:rPr>
              <a:t> Quarter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Jan. 15     No School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Jan. 16    No School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Jan. 29   No School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9A8B0A2-AAA8-4088-9749-9B144927444D}"/>
              </a:ext>
            </a:extLst>
          </p:cNvPr>
          <p:cNvSpPr txBox="1">
            <a:spLocks/>
          </p:cNvSpPr>
          <p:nvPr/>
        </p:nvSpPr>
        <p:spPr>
          <a:xfrm>
            <a:off x="3667574" y="3643822"/>
            <a:ext cx="3551918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Reading Skills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9D688-374D-458A-9B47-F602F91D74FC}"/>
              </a:ext>
            </a:extLst>
          </p:cNvPr>
          <p:cNvSpPr txBox="1"/>
          <p:nvPr/>
        </p:nvSpPr>
        <p:spPr>
          <a:xfrm>
            <a:off x="3625146" y="4088148"/>
            <a:ext cx="386952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0"/>
              </a:rPr>
              <a:t>Poetry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is the poem about?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is the theme of the poem?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-How many stanzas does the poem have?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-Does the poem rhyme? Is so, what is the rhyme scheme?</a:t>
            </a:r>
          </a:p>
          <a:p>
            <a:r>
              <a:rPr lang="en-US" sz="1500" b="1" dirty="0">
                <a:latin typeface="Gill Sans MT" panose="020B0502020104020203" pitchFamily="34" charset="0"/>
              </a:rPr>
              <a:t>Figurative Language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Idiom – a phrase that doesn’t mean what it literally says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Simile- a comparison of 2 things using like or as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Metaphor- a comparison of 2 unlike things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Alliteration- repetition of the same sound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Hyperbole - exaggeration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Personification – giving something human-like qualities</a:t>
            </a:r>
          </a:p>
          <a:p>
            <a:endParaRPr lang="en-US" sz="1500" dirty="0">
              <a:highlight>
                <a:srgbClr val="FFFF00"/>
              </a:highlight>
              <a:latin typeface="Gill Sans MT" panose="020B0502020104020203" pitchFamily="34" charset="0"/>
            </a:endParaRPr>
          </a:p>
          <a:p>
            <a:endParaRPr lang="en-US" sz="1400" dirty="0">
              <a:latin typeface="Gill Sans MT" panose="020B0502020104020203" pitchFamily="34" charset="0"/>
            </a:endParaRPr>
          </a:p>
          <a:p>
            <a:endParaRPr lang="en-US" sz="1400" b="1" dirty="0">
              <a:latin typeface="KG Call Me Maybe" panose="02000000000000000000" pitchFamily="2" charset="0"/>
            </a:endParaRPr>
          </a:p>
          <a:p>
            <a:endParaRPr lang="en-US" sz="4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025B4-77DD-4E97-B551-945AA35E27CE}"/>
              </a:ext>
            </a:extLst>
          </p:cNvPr>
          <p:cNvSpPr txBox="1"/>
          <p:nvPr/>
        </p:nvSpPr>
        <p:spPr>
          <a:xfrm>
            <a:off x="573064" y="4039425"/>
            <a:ext cx="291388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creative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the ability to do something in a new way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brittle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something that is easily broken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descriptive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words that describe or tell about something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outstretched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extended to full length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metaphor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compares two unlike things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simile–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compares two things using like or as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rhyme-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Words that sound the same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meter-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a pattern of syllables in a line of poetry</a:t>
            </a:r>
          </a:p>
          <a:p>
            <a:pPr fontAlgn="base"/>
            <a:endParaRPr lang="en-US" sz="16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  <a:p>
            <a:pPr fontAlgn="base"/>
            <a:endParaRPr lang="en-US" sz="20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820EA7-8C33-4DAC-8784-FEEFEA13514F}"/>
              </a:ext>
            </a:extLst>
          </p:cNvPr>
          <p:cNvSpPr txBox="1">
            <a:spLocks/>
          </p:cNvSpPr>
          <p:nvPr/>
        </p:nvSpPr>
        <p:spPr>
          <a:xfrm>
            <a:off x="554626" y="7573468"/>
            <a:ext cx="2097764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Grammar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FB09B-ED82-46E0-B497-09B3ADD7445E}"/>
              </a:ext>
            </a:extLst>
          </p:cNvPr>
          <p:cNvSpPr txBox="1"/>
          <p:nvPr/>
        </p:nvSpPr>
        <p:spPr>
          <a:xfrm>
            <a:off x="624644" y="7965854"/>
            <a:ext cx="21772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 Singular &amp; Plural Nouns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Possessive Nouns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51B15CD-0F41-4D8C-8342-E4DCED23C6BB}"/>
              </a:ext>
            </a:extLst>
          </p:cNvPr>
          <p:cNvSpPr txBox="1">
            <a:spLocks/>
          </p:cNvSpPr>
          <p:nvPr/>
        </p:nvSpPr>
        <p:spPr>
          <a:xfrm>
            <a:off x="2813735" y="7566544"/>
            <a:ext cx="160662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262EA-A186-4C9D-A441-19C2811A542A}"/>
              </a:ext>
            </a:extLst>
          </p:cNvPr>
          <p:cNvSpPr txBox="1"/>
          <p:nvPr/>
        </p:nvSpPr>
        <p:spPr>
          <a:xfrm>
            <a:off x="2763626" y="7998206"/>
            <a:ext cx="17590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Opinion Writing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8556A-1193-4B0F-AAC7-5AA642A59029}"/>
              </a:ext>
            </a:extLst>
          </p:cNvPr>
          <p:cNvSpPr txBox="1"/>
          <p:nvPr/>
        </p:nvSpPr>
        <p:spPr>
          <a:xfrm>
            <a:off x="4534517" y="7886632"/>
            <a:ext cx="2619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Read 20 minutes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Study vocabulary words</a:t>
            </a:r>
          </a:p>
          <a:p>
            <a:pPr fontAlgn="base"/>
            <a:r>
              <a:rPr lang="en-US" sz="1400" b="1" dirty="0" err="1">
                <a:latin typeface="Agency FB" panose="020B0503020202020204" pitchFamily="34" charset="0"/>
              </a:rPr>
              <a:t>ixL</a:t>
            </a:r>
            <a:r>
              <a:rPr lang="en-US" sz="1400" b="1" dirty="0">
                <a:latin typeface="Agency FB" panose="020B0503020202020204" pitchFamily="34" charset="0"/>
              </a:rPr>
              <a:t> Skill Plans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C4DFEB0-1CC6-4959-A1E2-BF631EFB5B73}"/>
              </a:ext>
            </a:extLst>
          </p:cNvPr>
          <p:cNvSpPr txBox="1">
            <a:spLocks/>
          </p:cNvSpPr>
          <p:nvPr/>
        </p:nvSpPr>
        <p:spPr>
          <a:xfrm>
            <a:off x="4534517" y="7516661"/>
            <a:ext cx="2684975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At Home 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6" ma:contentTypeDescription="Create a new document." ma:contentTypeScope="" ma:versionID="35b5e9873de11541843aaaa750134e8d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609bbfbd7c4c9a2da5fe0e2ed1561aab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81CD03-9C7F-48D7-A3A8-F6486DA4CC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81924E-A690-4399-BFCC-B1462A91354D}">
  <ds:schemaRefs>
    <ds:schemaRef ds:uri="http://purl.org/dc/dcmitype/"/>
    <ds:schemaRef ds:uri="b4c8f522-c1be-41eb-bf4d-a9c34f20f00c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c019b88-2f71-46c9-8782-b6379448d859"/>
  </ds:schemaRefs>
</ds:datastoreItem>
</file>

<file path=customXml/itemProps3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19906</TotalTime>
  <Words>342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Cambria Math</vt:lpstr>
      <vt:lpstr>Eras Light ITC</vt:lpstr>
      <vt:lpstr>Gill Sans MT</vt:lpstr>
      <vt:lpstr>KBZipaDeeDooDah</vt:lpstr>
      <vt:lpstr>KG Call Me Maybe</vt:lpstr>
      <vt:lpstr>Office Theme</vt:lpstr>
      <vt:lpstr>Unit 2 Text Set 3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20</cp:revision>
  <cp:lastPrinted>2023-12-15T13:08:48Z</cp:lastPrinted>
  <dcterms:created xsi:type="dcterms:W3CDTF">2023-07-24T16:11:42Z</dcterms:created>
  <dcterms:modified xsi:type="dcterms:W3CDTF">2023-12-15T13:16:58Z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